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2" r:id="rId5"/>
    <p:sldId id="263" r:id="rId6"/>
    <p:sldId id="265" r:id="rId7"/>
    <p:sldId id="266" r:id="rId8"/>
    <p:sldId id="267" r:id="rId9"/>
    <p:sldId id="264" r:id="rId10"/>
    <p:sldId id="260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C259-BAFE-4AF4-A063-0DD08C00AA1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19DA7-EFE3-4DAA-835B-AA29B9AFA9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9DA7-EFE3-4DAA-835B-AA29B9AFA93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00174"/>
            <a:ext cx="8640960" cy="27146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i="1" dirty="0" smtClean="0">
                <a:latin typeface="+mn-lt"/>
              </a:rPr>
              <a:t/>
            </a:r>
            <a:br>
              <a:rPr lang="ru-RU" i="1" dirty="0" smtClean="0">
                <a:latin typeface="+mn-lt"/>
              </a:rPr>
            </a:br>
            <a:r>
              <a:rPr lang="ru-RU" i="1" dirty="0" smtClean="0">
                <a:latin typeface="+mn-lt"/>
              </a:rPr>
              <a:t/>
            </a:r>
            <a:br>
              <a:rPr lang="ru-RU" i="1" dirty="0" smtClean="0">
                <a:latin typeface="+mn-lt"/>
              </a:rPr>
            </a:br>
            <a:r>
              <a:rPr lang="ru-RU" i="1" dirty="0" smtClean="0">
                <a:latin typeface="+mn-lt"/>
              </a:rPr>
              <a:t>Музей</a:t>
            </a:r>
            <a:br>
              <a:rPr lang="ru-RU" i="1" dirty="0" smtClean="0">
                <a:latin typeface="+mn-lt"/>
              </a:rPr>
            </a:br>
            <a:r>
              <a:rPr lang="ru-RU" i="1" dirty="0" smtClean="0">
                <a:latin typeface="+mn-lt"/>
              </a:rPr>
              <a:t>имени братьев – героев Чернышевых</a:t>
            </a:r>
            <a:br>
              <a:rPr lang="ru-RU" i="1" dirty="0" smtClean="0">
                <a:latin typeface="+mn-lt"/>
              </a:rPr>
            </a:br>
            <a:endParaRPr lang="ru-RU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500570"/>
            <a:ext cx="7715304" cy="1880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/>
              <a:t>Музей имени братьев героев Чернышевых: героя Советского союза  Чернышева Василия Ефимовича и героя Социалистического труда Чернышева Григория Ефимовича находится в МБОУ Троицкая СОШ      Адрес: 303716 село Троицкое  переулок Школьный, д. 2 </a:t>
            </a:r>
            <a:r>
              <a:rPr lang="ru-RU" sz="1600" b="1" dirty="0" err="1" smtClean="0"/>
              <a:t>Верховский</a:t>
            </a:r>
            <a:r>
              <a:rPr lang="ru-RU" sz="1600" b="1" dirty="0" smtClean="0"/>
              <a:t>  район, Орловская  область Телефон, электронная почта (48676) 2-24-12,  8-906-662-55-00 </a:t>
            </a:r>
            <a:r>
              <a:rPr lang="ru-RU" sz="1600" b="1" dirty="0" err="1" smtClean="0"/>
              <a:t>ver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troitskoe@mail.ru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3691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</a:rPr>
              <a:t>2 раздел – </a:t>
            </a:r>
            <a:r>
              <a:rPr lang="ru-RU" sz="2400" u="sng" dirty="0" err="1" smtClean="0">
                <a:solidFill>
                  <a:srgbClr val="FF0000"/>
                </a:solidFill>
              </a:rPr>
              <a:t>краеведческо</a:t>
            </a:r>
            <a:r>
              <a:rPr lang="ru-RU" sz="2400" u="sng" dirty="0" smtClean="0">
                <a:solidFill>
                  <a:srgbClr val="FF0000"/>
                </a:solidFill>
              </a:rPr>
              <a:t> - исторического направления, посвящён истории школы.</a:t>
            </a:r>
            <a:br>
              <a:rPr lang="ru-RU" sz="2400" u="sng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Предположительно Троицкая начальная школа существует с 1900 года.  Школа располагалась  в  здании рядом с церковью в районе поселения Куликовка. В 1933 году была открыта школа рабочей молодежи. Перед войной она была переименована в неполную среднюю школу. В 1940 году в начальной школе обучалось 90, а в 5-7 — 150 учащихся. В период фашистской оккупации здание начальной школы сгорело дотла. В конце декабря 1941 года село было освобождено от немцев, и с 1 февраля 1942 по ускоренной программе началось обучение в начальных классах. С июня 1942 года по август1943 года село Троицкое находилось рядом с линией фронта, население было эвакуировано, занятия на год прерваны. С сентября 1943 года занятия </a:t>
            </a:r>
            <a:r>
              <a:rPr lang="ru-RU" sz="1600" dirty="0" err="1" smtClean="0"/>
              <a:t>возобновились.В</a:t>
            </a:r>
            <a:r>
              <a:rPr lang="ru-RU" sz="1600" dirty="0" smtClean="0"/>
              <a:t> начальных классах обучались все подходящие по возрасту дети, а с 5 – 7 классы набирали только по одному  комплекту (не хватало учителей) по 50-55 учеников</a:t>
            </a:r>
          </a:p>
          <a:p>
            <a:r>
              <a:rPr lang="ru-RU" sz="1600" dirty="0" smtClean="0"/>
              <a:t>С15 августа 1943 года директором школы  была назначена  </a:t>
            </a:r>
            <a:r>
              <a:rPr lang="ru-RU" sz="1600" dirty="0" err="1" smtClean="0"/>
              <a:t>Мыздрикова</a:t>
            </a:r>
            <a:r>
              <a:rPr lang="ru-RU" sz="1600" dirty="0" smtClean="0"/>
              <a:t> (Анохина) Татьяна Владимировна, проработавшая в этой должности до 1977 года.</a:t>
            </a:r>
          </a:p>
          <a:p>
            <a:r>
              <a:rPr lang="ru-RU" sz="1600" dirty="0" smtClean="0"/>
              <a:t>В 1978 году восьмилетняя школа была реорганизована в среднюю. Директором был Кузнецов Николай Николаевич. С октября 1979 года обязанности директора школы исполняла заместитель директора по учебно-воспитательной — </a:t>
            </a:r>
            <a:r>
              <a:rPr lang="ru-RU" sz="1600" dirty="0" err="1" smtClean="0"/>
              <a:t>Капралова</a:t>
            </a:r>
            <a:r>
              <a:rPr lang="ru-RU" sz="1600" dirty="0" smtClean="0"/>
              <a:t> Валентина Ивановна. С 1 января 1980 года она назначена директором школы.  С 1917 году Школу возглавила </a:t>
            </a:r>
            <a:r>
              <a:rPr lang="ru-RU" sz="1600" dirty="0" err="1" smtClean="0"/>
              <a:t>Пониткина</a:t>
            </a:r>
            <a:r>
              <a:rPr lang="ru-RU" sz="1600" dirty="0" smtClean="0"/>
              <a:t> Е.А., работает директором по настоящее время.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6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00807"/>
            <a:ext cx="4286281" cy="36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72166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1936г Троицкая школа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9632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2066" y="4357694"/>
            <a:ext cx="307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МБОУ «Троицкая средняя общеобразовательная школа»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8827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3 раздел – военно- </a:t>
            </a:r>
            <a:r>
              <a:rPr lang="ru-RU" sz="2000" u="sng" dirty="0" smtClean="0">
                <a:solidFill>
                  <a:srgbClr val="FF0000"/>
                </a:solidFill>
              </a:rPr>
              <a:t>патриотического направления</a:t>
            </a:r>
            <a:r>
              <a:rPr lang="ru-RU" sz="2000" u="sng" dirty="0" smtClean="0">
                <a:solidFill>
                  <a:srgbClr val="FF0000"/>
                </a:solidFill>
              </a:rPr>
              <a:t>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53" y="2044692"/>
            <a:ext cx="3708184" cy="410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5460326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Учитель – ветеран ВОВ Анохин А.И.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Калиничева Лариса\Desktop\Школа краеведеие\фото по чернышевым\20200323_105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357586" cy="4054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5951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4 раздел –  </a:t>
            </a:r>
            <a:r>
              <a:rPr lang="ru-RU" sz="2000" u="sng" dirty="0" err="1" smtClean="0">
                <a:solidFill>
                  <a:srgbClr val="FF0000"/>
                </a:solidFill>
              </a:rPr>
              <a:t>историко</a:t>
            </a:r>
            <a:r>
              <a:rPr lang="ru-RU" sz="2000" u="sng" dirty="0" smtClean="0">
                <a:solidFill>
                  <a:srgbClr val="FF0000"/>
                </a:solidFill>
              </a:rPr>
              <a:t> - краеведческого направления, </a:t>
            </a:r>
            <a:r>
              <a:rPr lang="ru-RU" sz="2000" u="sng" dirty="0" smtClean="0">
                <a:solidFill>
                  <a:srgbClr val="FF0000"/>
                </a:solidFill>
              </a:rPr>
              <a:t/>
            </a:r>
            <a:br>
              <a:rPr lang="ru-RU" sz="2000" u="sng" dirty="0" smtClean="0">
                <a:solidFill>
                  <a:srgbClr val="FF0000"/>
                </a:solidFill>
              </a:rPr>
            </a:br>
            <a:r>
              <a:rPr lang="ru-RU" sz="2000" u="sng" dirty="0" smtClean="0">
                <a:solidFill>
                  <a:srgbClr val="FF0000"/>
                </a:solidFill>
              </a:rPr>
              <a:t>посвящён истории села и колхоза</a:t>
            </a:r>
            <a:r>
              <a:rPr lang="ru-RU" sz="2000" u="sng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Калиничева Лариса\Desktop\Школа краеведеие\фото по чернышевым\20200323_11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00200"/>
            <a:ext cx="3857652" cy="4525963"/>
          </a:xfrm>
          <a:prstGeom prst="rect">
            <a:avLst/>
          </a:prstGeom>
          <a:noFill/>
        </p:spPr>
      </p:pic>
      <p:pic>
        <p:nvPicPr>
          <p:cNvPr id="2051" name="Picture 3" descr="C:\Users\Калиничева Лариса\Desktop\Школа краеведеие\фото по чернышевым\IMG_20181003_121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457203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475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5 раздел </a:t>
            </a:r>
            <a:r>
              <a:rPr lang="ru-RU" sz="2000" dirty="0" smtClean="0">
                <a:solidFill>
                  <a:srgbClr val="FF0000"/>
                </a:solidFill>
              </a:rPr>
              <a:t> краеведческого направления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уголок </a:t>
            </a:r>
            <a:r>
              <a:rPr lang="ru-RU" sz="2000" dirty="0" smtClean="0">
                <a:solidFill>
                  <a:srgbClr val="FF0000"/>
                </a:solidFill>
              </a:rPr>
              <a:t>народной старины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9" name="Picture 3" descr="C:\Users\Калиничева Лариса\Desktop\Школа краеведеие\Музей\IMG_20150516_101816.jpg"/>
          <p:cNvPicPr>
            <a:picLocks noChangeAspect="1" noChangeArrowheads="1"/>
          </p:cNvPicPr>
          <p:nvPr/>
        </p:nvPicPr>
        <p:blipFill rotWithShape="1">
          <a:blip r:embed="rId2" cstate="print"/>
          <a:srcRect l="13294"/>
          <a:stretch/>
        </p:blipFill>
        <p:spPr bwMode="auto">
          <a:xfrm>
            <a:off x="4788024" y="2132856"/>
            <a:ext cx="4211960" cy="4357718"/>
          </a:xfrm>
          <a:prstGeom prst="rect">
            <a:avLst/>
          </a:prstGeom>
          <a:noFill/>
        </p:spPr>
      </p:pic>
      <p:pic>
        <p:nvPicPr>
          <p:cNvPr id="4100" name="Picture 4" descr="C:\Users\Калиничева Лариса\Desktop\Школа краеведеие\Музей\IMG_20150516_1021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28581"/>
            <a:ext cx="4146746" cy="4366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иничева Лариса\Desktop\Школа краеведеие\краеведчиский кружок\IMG_20181003_121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908720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Положение о музее:</a:t>
            </a:r>
            <a:endParaRPr lang="ru-RU" dirty="0"/>
          </a:p>
        </p:txBody>
      </p:sp>
      <p:pic>
        <p:nvPicPr>
          <p:cNvPr id="5121" name="Picture 1" descr="C:\Users\Калиничева Лариса\Desktop\20200324_095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156" y="1571614"/>
            <a:ext cx="2714648" cy="2571768"/>
          </a:xfrm>
          <a:prstGeom prst="rect">
            <a:avLst/>
          </a:prstGeom>
          <a:noFill/>
        </p:spPr>
      </p:pic>
      <p:pic>
        <p:nvPicPr>
          <p:cNvPr id="5122" name="Picture 2" descr="C:\Users\Калиничева Лариса\Desktop\фото по чернышевым\20200323_113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5108" y="1490321"/>
            <a:ext cx="2503462" cy="2604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21481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Учредительным документом является приказ директора школы об открытии музея (пр. № 9  от 22.02.1986 г.)</a:t>
            </a:r>
          </a:p>
          <a:p>
            <a:r>
              <a:rPr lang="ru-RU" dirty="0" smtClean="0"/>
              <a:t>Звание «Школьный музей», </a:t>
            </a:r>
            <a:r>
              <a:rPr lang="ru-RU" dirty="0" err="1" smtClean="0"/>
              <a:t>музей</a:t>
            </a:r>
            <a:r>
              <a:rPr lang="ru-RU" dirty="0" smtClean="0"/>
              <a:t> «Братьев Чернышевых» присвоено в январе 2000  года. (Свидетельство № 7569)</a:t>
            </a:r>
          </a:p>
          <a:p>
            <a:r>
              <a:rPr lang="ru-RU" dirty="0" smtClean="0"/>
              <a:t>Положение о музее (с дополнениями) принято на педагогическом совете (Протокол №2 от12.11.2015). Утверждено директором школы ( Приказ №51/1 от 12.11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653536" cy="59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музея: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Калиничева Лариса Дмитриевна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0" descr="Лариса  Калиничева (Елагина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1986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86182" y="1142984"/>
            <a:ext cx="48577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рождения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26. 03. 1965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Образование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высшее, Орловский Государственный Педагогический институт (1987 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Занимаемая должность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истории и обществознания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поступления на работу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01. 09. 1987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Педагогический стаж:  </a:t>
            </a: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Квалификационная категория: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высшая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Руководитель музея: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 01. 09. 1996 г.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57620" y="3143248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Награды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Министерства образования и науки РФ за значительные успехи в организации и совершенствовании учебного и воспитательного процессов -2010 г, Приказ от 06.04.2010 г № 406/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к-н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Почетная Грамота  Департамента социальной политики Орловской области за многолетний плодотворный труд и высокий профессионализм, 2007г., Приказ от 07.08. 2007 г №625 - 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Почетная Грамота отдела общего и профессионального образования за значительный вклад в развитии краеведческой деятельности учащихся, гражданское воспитание подрастающего поколения и добросовестный труд 2008 г. Приказ от 15.12 2008 г. №337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8605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программы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Краеведческая тропа»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Калиничева Лариса\Desktop\Школа краеведеие\краеведчиский кружок\IMG_20181003_12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3205020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История  создания музея: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0" descr="C:\Users\Калиничева Лариса\Desktop\Школа краеведеие\Фото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429132"/>
            <a:ext cx="3143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истоков создания музея стояла завуч школы, учитель истории – </a:t>
            </a:r>
            <a:r>
              <a:rPr lang="ru-RU" sz="2000" b="1" dirty="0" err="1" smtClean="0"/>
              <a:t>Пиняева</a:t>
            </a:r>
            <a:r>
              <a:rPr lang="ru-RU" sz="2000" b="1" dirty="0" smtClean="0"/>
              <a:t> Валентина Ивановна.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643050"/>
            <a:ext cx="4929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1983 – 1984 г. </a:t>
            </a:r>
            <a:r>
              <a:rPr lang="ru-RU" dirty="0" smtClean="0"/>
              <a:t>– сбор материала о братьях – героях Чернышевых ( переписка и встречи с родственниками, однополчанами героев).</a:t>
            </a:r>
          </a:p>
          <a:p>
            <a:endParaRPr lang="ru-RU" dirty="0" smtClean="0"/>
          </a:p>
          <a:p>
            <a:r>
              <a:rPr lang="ru-RU" b="1" dirty="0" smtClean="0"/>
              <a:t>1985 г. </a:t>
            </a:r>
            <a:r>
              <a:rPr lang="ru-RU" dirty="0" smtClean="0"/>
              <a:t>– поездка </a:t>
            </a:r>
            <a:r>
              <a:rPr lang="ru-RU" dirty="0" err="1" smtClean="0"/>
              <a:t>Пиняевой</a:t>
            </a:r>
            <a:r>
              <a:rPr lang="ru-RU" dirty="0" smtClean="0"/>
              <a:t> В.И. с учащимися по местам боевой славы (по городам Белоруссии, Молдавии) героя Советского союза Чернышева Василия Ефимовича.</a:t>
            </a:r>
          </a:p>
          <a:p>
            <a:endParaRPr lang="ru-RU" b="1" dirty="0" smtClean="0"/>
          </a:p>
          <a:p>
            <a:r>
              <a:rPr lang="ru-RU" b="1" dirty="0" smtClean="0"/>
              <a:t>22.02.1986 г. </a:t>
            </a:r>
            <a:r>
              <a:rPr lang="ru-RU" dirty="0" smtClean="0"/>
              <a:t>– открытие музея « Братьев Чернышевых».</a:t>
            </a:r>
          </a:p>
          <a:p>
            <a:endParaRPr lang="ru-RU" b="1" dirty="0" smtClean="0"/>
          </a:p>
          <a:p>
            <a:r>
              <a:rPr lang="ru-RU" b="1" dirty="0" smtClean="0"/>
              <a:t>14. 04. 2015 г. – </a:t>
            </a:r>
            <a:r>
              <a:rPr lang="ru-RU" dirty="0" smtClean="0"/>
              <a:t>открытие мемориальных досок братьям – героям на стене здания школы.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4626"/>
            <a:ext cx="8229600" cy="743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 создания музея: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4811">
            <a:off x="5007595" y="2082918"/>
            <a:ext cx="3700812" cy="248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C:\Users\Калиничева Лариса\Desktop\фото по чернышевым\20200324_115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9694">
            <a:off x="189484" y="1643328"/>
            <a:ext cx="3578387" cy="2655771"/>
          </a:xfrm>
          <a:prstGeom prst="rect">
            <a:avLst/>
          </a:prstGeom>
          <a:noFill/>
        </p:spPr>
      </p:pic>
      <p:pic>
        <p:nvPicPr>
          <p:cNvPr id="19461" name="Picture 5" descr="C:\Users\Калиничева Лариса\Desktop\фото по чернышевым\6f9a4041160ec3466479e597a65aad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735" y="4504198"/>
            <a:ext cx="4755286" cy="231411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3" y="300037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Учащиеся нашей школы в г. Барановичи. Текстильный техникум. Музей им героя Советского союза В.Е. Чернышева. 1985 г.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2967335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Открытие музея в Троицкой школе. Ленту перерезает вдова героя социалистического труда Г.Е. Чернышева  - Ефросинья Николаевна 1986 г.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585789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Открытие мемориальных досок братьям – героям Чернышевым на здании Троицкой школы. 2015 г.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Разделы экспозиции музея: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2000" u="sng" dirty="0" smtClean="0"/>
              <a:t>1 раздел – музыкально – </a:t>
            </a:r>
            <a:endParaRPr lang="ru-RU" sz="2000" u="sng" dirty="0" smtClean="0"/>
          </a:p>
          <a:p>
            <a:pPr marL="0" indent="0" eaLnBrk="1" hangingPunct="1">
              <a:buNone/>
            </a:pPr>
            <a:r>
              <a:rPr lang="ru-RU" sz="2000" u="sng" dirty="0" smtClean="0"/>
              <a:t>краеведческого </a:t>
            </a:r>
            <a:r>
              <a:rPr lang="ru-RU" sz="2000" u="sng" dirty="0" smtClean="0"/>
              <a:t>направления, </a:t>
            </a:r>
            <a:endParaRPr lang="ru-RU" sz="2000" u="sng" dirty="0" smtClean="0"/>
          </a:p>
          <a:p>
            <a:pPr marL="0" indent="0" eaLnBrk="1" hangingPunct="1">
              <a:buNone/>
            </a:pPr>
            <a:r>
              <a:rPr lang="ru-RU" sz="2000" u="sng" dirty="0" smtClean="0"/>
              <a:t>посвящён композитору</a:t>
            </a:r>
          </a:p>
          <a:p>
            <a:pPr marL="0" indent="0" eaLnBrk="1" hangingPunct="1">
              <a:buNone/>
            </a:pPr>
            <a:r>
              <a:rPr lang="ru-RU" sz="2000" u="sng" dirty="0" smtClean="0"/>
              <a:t> </a:t>
            </a:r>
            <a:r>
              <a:rPr lang="ru-RU" sz="2000" u="sng" dirty="0" smtClean="0"/>
              <a:t>Н.А. Римскому - Корсакову.</a:t>
            </a:r>
            <a:endParaRPr lang="ru-RU" sz="2000" dirty="0" smtClean="0"/>
          </a:p>
          <a:p>
            <a:pPr eaLnBrk="1" hangingPunct="1">
              <a:buFontTx/>
              <a:buNone/>
            </a:pPr>
            <a:r>
              <a:rPr lang="ru-RU" sz="2000" dirty="0" smtClean="0"/>
              <a:t> </a:t>
            </a:r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Blip>
                <a:blip r:embed="rId3"/>
              </a:buBlip>
            </a:pPr>
            <a:r>
              <a:rPr lang="ru-RU" sz="2000" u="sng" dirty="0" smtClean="0"/>
              <a:t>2 раздел – </a:t>
            </a:r>
            <a:r>
              <a:rPr lang="ru-RU" sz="2000" u="sng" dirty="0" err="1" smtClean="0"/>
              <a:t>краеведческо</a:t>
            </a:r>
            <a:r>
              <a:rPr lang="ru-RU" sz="2000" u="sng" dirty="0" smtClean="0"/>
              <a:t> </a:t>
            </a:r>
            <a:endParaRPr lang="ru-RU" sz="2000" u="sng" dirty="0" smtClean="0"/>
          </a:p>
          <a:p>
            <a:pPr marL="0" indent="0" eaLnBrk="1" hangingPunct="1">
              <a:buNone/>
            </a:pPr>
            <a:r>
              <a:rPr lang="ru-RU" sz="2000" u="sng" dirty="0" smtClean="0"/>
              <a:t>- </a:t>
            </a:r>
            <a:r>
              <a:rPr lang="ru-RU" sz="2000" u="sng" dirty="0" smtClean="0"/>
              <a:t>исторического направления</a:t>
            </a:r>
            <a:r>
              <a:rPr lang="ru-RU" sz="2000" u="sng" dirty="0" smtClean="0"/>
              <a:t>,</a:t>
            </a:r>
          </a:p>
          <a:p>
            <a:pPr marL="0" indent="0" eaLnBrk="1" hangingPunct="1">
              <a:buNone/>
            </a:pPr>
            <a:r>
              <a:rPr lang="ru-RU" sz="2000" u="sng" dirty="0" smtClean="0"/>
              <a:t> </a:t>
            </a:r>
            <a:r>
              <a:rPr lang="ru-RU" sz="2000" u="sng" dirty="0" smtClean="0"/>
              <a:t>посвящён истории школы.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sz="1400" u="sng" dirty="0" smtClean="0"/>
          </a:p>
          <a:p>
            <a:pPr eaLnBrk="1" hangingPunct="1">
              <a:buFontTx/>
              <a:buBlip>
                <a:blip r:embed="rId3"/>
              </a:buBlip>
            </a:pPr>
            <a:endParaRPr lang="ru-RU" sz="1400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sz="1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5" name="Picture 13" descr="C:\Users\Калиничева Лариса\Desktop\Школа краеведеие\Фото\20160222_120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964" y="1417638"/>
            <a:ext cx="3587436" cy="270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Users\Калиничева Лариса\Desktop\Школа краеведеие\Фото\20160222_1214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4104" y="4304513"/>
            <a:ext cx="4429156" cy="23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/>
              <a:t>3 раздел – </a:t>
            </a:r>
            <a:r>
              <a:rPr lang="ru-RU" u="sng" dirty="0" err="1" smtClean="0"/>
              <a:t>военно</a:t>
            </a:r>
            <a:r>
              <a:rPr lang="ru-RU" u="sng" dirty="0" smtClean="0"/>
              <a:t>- </a:t>
            </a:r>
          </a:p>
          <a:p>
            <a:pPr>
              <a:buNone/>
            </a:pPr>
            <a:r>
              <a:rPr lang="ru-RU" u="sng" dirty="0" smtClean="0"/>
              <a:t>патриотического </a:t>
            </a:r>
          </a:p>
          <a:p>
            <a:pPr>
              <a:buNone/>
            </a:pPr>
            <a:r>
              <a:rPr lang="ru-RU" u="sng" dirty="0" smtClean="0"/>
              <a:t>направления.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u="sng" dirty="0" smtClean="0"/>
              <a:t>4 раздел –  </a:t>
            </a:r>
            <a:r>
              <a:rPr lang="ru-RU" u="sng" dirty="0" err="1" smtClean="0"/>
              <a:t>историко</a:t>
            </a:r>
            <a:r>
              <a:rPr lang="ru-RU" u="sng" dirty="0" smtClean="0"/>
              <a:t> </a:t>
            </a:r>
            <a:r>
              <a:rPr lang="ru-RU" u="sng" dirty="0" smtClean="0"/>
              <a:t>– </a:t>
            </a:r>
          </a:p>
          <a:p>
            <a:pPr marL="0" indent="0">
              <a:buNone/>
            </a:pPr>
            <a:r>
              <a:rPr lang="ru-RU" u="sng" dirty="0" smtClean="0"/>
              <a:t>краеведческого </a:t>
            </a:r>
            <a:r>
              <a:rPr lang="ru-RU" u="sng" dirty="0" smtClean="0"/>
              <a:t>направления, </a:t>
            </a: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посвящён 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истории села </a:t>
            </a:r>
          </a:p>
          <a:p>
            <a:pPr>
              <a:buNone/>
            </a:pPr>
            <a:r>
              <a:rPr lang="ru-RU" u="sng" dirty="0" smtClean="0"/>
              <a:t>и колхоза.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u="sng" dirty="0" smtClean="0"/>
              <a:t>5 раздел </a:t>
            </a:r>
          </a:p>
          <a:p>
            <a:pPr>
              <a:buNone/>
            </a:pPr>
            <a:r>
              <a:rPr lang="ru-RU" u="sng" dirty="0" smtClean="0"/>
              <a:t>краеведческого </a:t>
            </a:r>
          </a:p>
          <a:p>
            <a:pPr>
              <a:buNone/>
            </a:pPr>
            <a:r>
              <a:rPr lang="ru-RU" u="sng" dirty="0" smtClean="0"/>
              <a:t>направления,</a:t>
            </a:r>
          </a:p>
          <a:p>
            <a:pPr>
              <a:buNone/>
            </a:pPr>
            <a:r>
              <a:rPr lang="ru-RU" u="sng" dirty="0" smtClean="0"/>
              <a:t> уголок </a:t>
            </a:r>
          </a:p>
          <a:p>
            <a:pPr>
              <a:buNone/>
            </a:pPr>
            <a:r>
              <a:rPr lang="ru-RU" u="sng" dirty="0" smtClean="0"/>
              <a:t>народной </a:t>
            </a:r>
          </a:p>
          <a:p>
            <a:pPr>
              <a:buNone/>
            </a:pPr>
            <a:r>
              <a:rPr lang="ru-RU" u="sng" dirty="0" smtClean="0"/>
              <a:t>старины.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16" descr="C:\Users\Калиничева Лариса\Desktop\Школа краеведеие\Фото\20160222_120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548680"/>
            <a:ext cx="1872208" cy="19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C:\Users\Калиничева Лариса\Desktop\Школа краеведеие\Фото\20160222_120939.jpg"/>
          <p:cNvPicPr>
            <a:picLocks noChangeAspect="1" noChangeArrowheads="1"/>
          </p:cNvPicPr>
          <p:nvPr/>
        </p:nvPicPr>
        <p:blipFill rotWithShape="1">
          <a:blip r:embed="rId4"/>
          <a:srcRect l="10261" t="7742" r="11062"/>
          <a:stretch/>
        </p:blipFill>
        <p:spPr bwMode="auto">
          <a:xfrm>
            <a:off x="5724128" y="674825"/>
            <a:ext cx="2962672" cy="356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Users\Калиничева Лариса\Desktop\Школа краеведеие\Музей\IMG_20150516_101810.jpg"/>
          <p:cNvPicPr>
            <a:picLocks noChangeAspect="1" noChangeArrowheads="1"/>
          </p:cNvPicPr>
          <p:nvPr/>
        </p:nvPicPr>
        <p:blipFill rotWithShape="1">
          <a:blip r:embed="rId5"/>
          <a:srcRect b="25416"/>
          <a:stretch/>
        </p:blipFill>
        <p:spPr bwMode="auto">
          <a:xfrm>
            <a:off x="2540590" y="4429602"/>
            <a:ext cx="5214947" cy="216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Музейные экспозиции: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75775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b="1" i="1" dirty="0" smtClean="0"/>
              <a:t>1. Жизнь и творчество Н.А. Римского - Корсакова.</a:t>
            </a:r>
          </a:p>
          <a:p>
            <a:pPr>
              <a:buNone/>
            </a:pPr>
            <a:r>
              <a:rPr lang="ru-RU" sz="4200" b="1" i="1" dirty="0" smtClean="0"/>
              <a:t>2 . Наши земляки – Герои Советского союза. </a:t>
            </a:r>
            <a:endParaRPr lang="ru-RU" sz="4200" dirty="0" smtClean="0"/>
          </a:p>
          <a:p>
            <a:pPr>
              <a:buNone/>
            </a:pPr>
            <a:r>
              <a:rPr lang="ru-RU" sz="4200" b="1" i="1" dirty="0" smtClean="0"/>
              <a:t>3. Ветераны Великой Отечественной войны- наши земляки.</a:t>
            </a:r>
            <a:endParaRPr lang="ru-RU" sz="4200" dirty="0" smtClean="0"/>
          </a:p>
          <a:p>
            <a:pPr>
              <a:buNone/>
            </a:pPr>
            <a:r>
              <a:rPr lang="ru-RU" sz="4200" b="1" i="1" dirty="0" smtClean="0"/>
              <a:t>4. Земляки – участники «горячих точек».</a:t>
            </a:r>
            <a:endParaRPr lang="ru-RU" sz="4200" dirty="0" smtClean="0"/>
          </a:p>
          <a:p>
            <a:pPr>
              <a:buNone/>
            </a:pPr>
            <a:r>
              <a:rPr lang="ru-RU" sz="4200" b="1" i="1" dirty="0" smtClean="0"/>
              <a:t>5. История боевого пути генерала « Платона».</a:t>
            </a:r>
          </a:p>
          <a:p>
            <a:pPr>
              <a:buNone/>
            </a:pPr>
            <a:r>
              <a:rPr lang="ru-RU" sz="4200" b="1" i="1" dirty="0" smtClean="0"/>
              <a:t>6. Учителя – фронтовики.</a:t>
            </a:r>
          </a:p>
          <a:p>
            <a:pPr>
              <a:buNone/>
            </a:pPr>
            <a:r>
              <a:rPr lang="ru-RU" sz="4200" b="1" i="1" dirty="0" smtClean="0"/>
              <a:t>7. История школы.</a:t>
            </a:r>
          </a:p>
          <a:p>
            <a:pPr>
              <a:buNone/>
            </a:pPr>
            <a:r>
              <a:rPr lang="ru-RU" sz="4200" b="1" i="1" dirty="0" smtClean="0"/>
              <a:t>8. Летопись школы (выпускники).</a:t>
            </a:r>
          </a:p>
          <a:p>
            <a:pPr>
              <a:buNone/>
            </a:pPr>
            <a:r>
              <a:rPr lang="ru-RU" sz="4200" b="1" i="1" dirty="0" smtClean="0"/>
              <a:t>9. Пионерская и комсомольская организации школы.</a:t>
            </a:r>
          </a:p>
          <a:p>
            <a:pPr>
              <a:buNone/>
            </a:pPr>
            <a:r>
              <a:rPr lang="ru-RU" sz="4200" b="1" i="1" dirty="0" smtClean="0"/>
              <a:t>10. Педагоги нашей школы.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00174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11. Династии учителей.</a:t>
            </a:r>
          </a:p>
          <a:p>
            <a:r>
              <a:rPr lang="ru-RU" b="1" i="1" dirty="0" smtClean="0"/>
              <a:t>12. Педагоги – ветераны Великой Отечественной войны.</a:t>
            </a:r>
          </a:p>
          <a:p>
            <a:r>
              <a:rPr lang="ru-RU" b="1" i="1" dirty="0" smtClean="0"/>
              <a:t>13. Братья  Герои - Чернышевы </a:t>
            </a:r>
          </a:p>
          <a:p>
            <a:r>
              <a:rPr lang="ru-RU" b="1" i="1" dirty="0" smtClean="0"/>
              <a:t>14. История совхоза «Троицкий».</a:t>
            </a:r>
          </a:p>
          <a:p>
            <a:r>
              <a:rPr lang="ru-RU" b="1" i="1" dirty="0" smtClean="0"/>
              <a:t>17. История села Троицкое.</a:t>
            </a:r>
          </a:p>
          <a:p>
            <a:r>
              <a:rPr lang="ru-RU" b="1" i="1" dirty="0" smtClean="0"/>
              <a:t>18. Родовое имение </a:t>
            </a:r>
            <a:r>
              <a:rPr lang="ru-RU" b="1" i="1" dirty="0" err="1" smtClean="0"/>
              <a:t>Скарятиных</a:t>
            </a:r>
            <a:r>
              <a:rPr lang="ru-RU" b="1" i="1" dirty="0" smtClean="0"/>
              <a:t> – село Троицкое.</a:t>
            </a:r>
          </a:p>
          <a:p>
            <a:r>
              <a:rPr lang="ru-RU" b="1" i="1" dirty="0" smtClean="0"/>
              <a:t>19. Нумизматика.</a:t>
            </a:r>
          </a:p>
          <a:p>
            <a:r>
              <a:rPr lang="ru-RU" b="1" i="1" dirty="0" smtClean="0"/>
              <a:t>20. Предметы быта.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>
                <a:solidFill>
                  <a:srgbClr val="FF0000"/>
                </a:solidFill>
              </a:rPr>
              <a:t>1 раздел  -  музыкально – краеведческого направления, посвящён композитору Н.А. Римскому - Корсакову.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нем собраны основные (12 ) и вспомогательные (15) экспонаты.</a:t>
            </a:r>
            <a:endParaRPr lang="ru-RU" sz="2000" dirty="0"/>
          </a:p>
        </p:txBody>
      </p:sp>
      <p:pic>
        <p:nvPicPr>
          <p:cNvPr id="4" name="Picture 13" descr="https://im0-tub-ru.yandex.net/i?id=15a305f95dce5abd3a7f1e11a288eee0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00" y="1988841"/>
            <a:ext cx="3929089" cy="19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ttp://images.myshared.ru/5/365406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579" y="1988841"/>
            <a:ext cx="3500438" cy="199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00" y="4005064"/>
            <a:ext cx="86439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историей нашего села Троицкое связана жизнь матери великого композитора – Софьи Васильевны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Скарятиной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19 в. Наше село являлось поместьем В.Я.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Скарятина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Отец композитора, Андрей Петрович  Римский - Корсаков(1784–1862),  в 1821 году  едет в Орловскую губернию, село Троицкое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Малоархангельского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уезда, и посещает дом богатого помещика Василия Яковлевича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Скарятина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доме В.Я.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Скарятина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Андрей Римский-Корсаков встречает Софью, восемнадцатилетнюю внебрачную дочь Василия Яковлевича от его крепостной...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 достоверного объяснения событию, которое вошло в семейную историю Римских-Корсаковых – Андрей Петрович, тридцатишестилетний дворянин, взял увозом из отцовского дома восемнадцатилетнюю Софью, рождённую вне брака дочь богатого помещика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В.Я.Скарятина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 крепостной.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или иначе – Андрей Римский-Корсаков и Софья Васильева тайно покинули дом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В.Я.Скарятина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приехали в Санкт-Петербург, где и обвенчались. В 1844 году у них родился второй сын Ники.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713</TotalTime>
  <Words>636</Words>
  <Application>Microsoft Office PowerPoint</Application>
  <PresentationFormat>Экран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Музей имени братьев – героев Чернышевых </vt:lpstr>
      <vt:lpstr> Положение о музее:</vt:lpstr>
      <vt:lpstr>Руководитель музея: Калиничева Лариса Дмитриевна</vt:lpstr>
      <vt:lpstr> История  создания музея:</vt:lpstr>
      <vt:lpstr>История  создания музея:</vt:lpstr>
      <vt:lpstr>Разделы экспозиции музея:</vt:lpstr>
      <vt:lpstr>Презентация PowerPoint</vt:lpstr>
      <vt:lpstr>Музейные экспозиции:</vt:lpstr>
      <vt:lpstr>     1 раздел  -  музыкально – краеведческого направления, посвящён композитору Н.А. Римскому - Корсакову. В нем собраны основные (12 ) и вспомогательные (15) экспонаты.</vt:lpstr>
      <vt:lpstr>2 раздел – краеведческо - исторического направления, посвящён истории школы. </vt:lpstr>
      <vt:lpstr>Презентация PowerPoint</vt:lpstr>
      <vt:lpstr>3 раздел – военно- патриотического направления.</vt:lpstr>
      <vt:lpstr>4 раздел –  историко - краеведческого направления,  посвящён истории села и колхоза. </vt:lpstr>
      <vt:lpstr>5 раздел  краеведческого направления,   уголок народной старины.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Школа</cp:lastModifiedBy>
  <cp:revision>62</cp:revision>
  <dcterms:created xsi:type="dcterms:W3CDTF">2015-04-19T15:51:03Z</dcterms:created>
  <dcterms:modified xsi:type="dcterms:W3CDTF">2021-12-17T07:11:53Z</dcterms:modified>
</cp:coreProperties>
</file>